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234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02.png"/><Relationship Id="rId5" Type="http://schemas.openxmlformats.org/officeDocument/2006/relationships/image" Target="../media/image45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3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3" Type="http://schemas.openxmlformats.org/officeDocument/2006/relationships/image" Target="../media/image2.png"/><Relationship Id="rId21" Type="http://schemas.openxmlformats.org/officeDocument/2006/relationships/image" Target="../media/image13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2.png"/><Relationship Id="rId4" Type="http://schemas.openxmlformats.org/officeDocument/2006/relationships/image" Target="../media/image3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45.png"/><Relationship Id="rId18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1.png"/><Relationship Id="rId19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2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1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0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3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2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3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" Type="http://schemas.openxmlformats.org/officeDocument/2006/relationships/image" Target="../media/image1.png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45.png"/><Relationship Id="rId10" Type="http://schemas.openxmlformats.org/officeDocument/2006/relationships/image" Target="../media/image199.png"/><Relationship Id="rId19" Type="http://schemas.openxmlformats.org/officeDocument/2006/relationships/image" Target="../media/image207.png"/><Relationship Id="rId4" Type="http://schemas.openxmlformats.org/officeDocument/2006/relationships/image" Target="../media/image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213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3.png"/><Relationship Id="rId9" Type="http://schemas.openxmlformats.org/officeDocument/2006/relationships/image" Target="../media/image2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.png"/><Relationship Id="rId7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6.png"/><Relationship Id="rId2" Type="http://schemas.openxmlformats.org/officeDocument/2006/relationships/image" Target="../media/image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78.png"/><Relationship Id="rId15" Type="http://schemas.openxmlformats.org/officeDocument/2006/relationships/image" Target="../media/image225.png"/><Relationship Id="rId10" Type="http://schemas.openxmlformats.org/officeDocument/2006/relationships/image" Target="../media/image221.png"/><Relationship Id="rId4" Type="http://schemas.openxmlformats.org/officeDocument/2006/relationships/image" Target="../media/image45.png"/><Relationship Id="rId9" Type="http://schemas.openxmlformats.org/officeDocument/2006/relationships/image" Target="../media/image220.png"/><Relationship Id="rId14" Type="http://schemas.openxmlformats.org/officeDocument/2006/relationships/image" Target="../media/image2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34.png"/><Relationship Id="rId3" Type="http://schemas.openxmlformats.org/officeDocument/2006/relationships/image" Target="../media/image2.png"/><Relationship Id="rId7" Type="http://schemas.openxmlformats.org/officeDocument/2006/relationships/image" Target="../media/image229.png"/><Relationship Id="rId12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2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3.png"/><Relationship Id="rId9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1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6.png"/><Relationship Id="rId5" Type="http://schemas.openxmlformats.org/officeDocument/2006/relationships/image" Target="../media/image45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3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43.png"/><Relationship Id="rId3" Type="http://schemas.openxmlformats.org/officeDocument/2006/relationships/image" Target="../media/image2.png"/><Relationship Id="rId7" Type="http://schemas.openxmlformats.org/officeDocument/2006/relationships/image" Target="../media/image232.png"/><Relationship Id="rId12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41.png"/><Relationship Id="rId5" Type="http://schemas.openxmlformats.org/officeDocument/2006/relationships/image" Target="../media/image45.png"/><Relationship Id="rId10" Type="http://schemas.openxmlformats.org/officeDocument/2006/relationships/image" Target="../media/image239.png"/><Relationship Id="rId4" Type="http://schemas.openxmlformats.org/officeDocument/2006/relationships/image" Target="../media/image3.png"/><Relationship Id="rId9" Type="http://schemas.openxmlformats.org/officeDocument/2006/relationships/image" Target="../media/image229.png"/><Relationship Id="rId14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9.png"/><Relationship Id="rId3" Type="http://schemas.openxmlformats.org/officeDocument/2006/relationships/image" Target="../media/image2.png"/><Relationship Id="rId7" Type="http://schemas.openxmlformats.org/officeDocument/2006/relationships/image" Target="../media/image245.png"/><Relationship Id="rId12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27.png"/><Relationship Id="rId5" Type="http://schemas.openxmlformats.org/officeDocument/2006/relationships/image" Target="../media/image45.png"/><Relationship Id="rId10" Type="http://schemas.openxmlformats.org/officeDocument/2006/relationships/image" Target="../media/image246.png"/><Relationship Id="rId4" Type="http://schemas.openxmlformats.org/officeDocument/2006/relationships/image" Target="../media/image3.png"/><Relationship Id="rId9" Type="http://schemas.openxmlformats.org/officeDocument/2006/relationships/image" Target="../media/image240.png"/><Relationship Id="rId1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48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12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45.png"/><Relationship Id="rId15" Type="http://schemas.openxmlformats.org/officeDocument/2006/relationships/image" Target="../media/image249.png"/><Relationship Id="rId10" Type="http://schemas.openxmlformats.org/officeDocument/2006/relationships/image" Target="../media/image229.png"/><Relationship Id="rId4" Type="http://schemas.openxmlformats.org/officeDocument/2006/relationships/image" Target="../media/image3.png"/><Relationship Id="rId9" Type="http://schemas.openxmlformats.org/officeDocument/2006/relationships/image" Target="../media/image228.png"/><Relationship Id="rId14" Type="http://schemas.openxmlformats.org/officeDocument/2006/relationships/image" Target="../media/image2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51.png"/><Relationship Id="rId3" Type="http://schemas.openxmlformats.org/officeDocument/2006/relationships/image" Target="../media/image2.png"/><Relationship Id="rId7" Type="http://schemas.openxmlformats.org/officeDocument/2006/relationships/image" Target="../media/image232.png"/><Relationship Id="rId12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9.png"/><Relationship Id="rId5" Type="http://schemas.openxmlformats.org/officeDocument/2006/relationships/image" Target="../media/image45.png"/><Relationship Id="rId10" Type="http://schemas.openxmlformats.org/officeDocument/2006/relationships/image" Target="../media/image241.png"/><Relationship Id="rId4" Type="http://schemas.openxmlformats.org/officeDocument/2006/relationships/image" Target="../media/image3.png"/><Relationship Id="rId9" Type="http://schemas.openxmlformats.org/officeDocument/2006/relationships/image" Target="../media/image229.png"/><Relationship Id="rId14" Type="http://schemas.openxmlformats.org/officeDocument/2006/relationships/image" Target="../media/image2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232.png"/><Relationship Id="rId12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47.png"/><Relationship Id="rId5" Type="http://schemas.openxmlformats.org/officeDocument/2006/relationships/image" Target="../media/image45.png"/><Relationship Id="rId10" Type="http://schemas.openxmlformats.org/officeDocument/2006/relationships/image" Target="../media/image241.png"/><Relationship Id="rId4" Type="http://schemas.openxmlformats.org/officeDocument/2006/relationships/image" Target="../media/image3.png"/><Relationship Id="rId9" Type="http://schemas.openxmlformats.org/officeDocument/2006/relationships/image" Target="../media/image229.png"/><Relationship Id="rId14" Type="http://schemas.openxmlformats.org/officeDocument/2006/relationships/image" Target="../media/image2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45.png"/><Relationship Id="rId10" Type="http://schemas.openxmlformats.org/officeDocument/2006/relationships/image" Target="../media/image259.png"/><Relationship Id="rId4" Type="http://schemas.openxmlformats.org/officeDocument/2006/relationships/image" Target="../media/image3.png"/><Relationship Id="rId9" Type="http://schemas.openxmlformats.org/officeDocument/2006/relationships/image" Target="../media/image2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2.png"/><Relationship Id="rId3" Type="http://schemas.openxmlformats.org/officeDocument/2006/relationships/image" Target="../media/image2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1.png"/><Relationship Id="rId2" Type="http://schemas.openxmlformats.org/officeDocument/2006/relationships/image" Target="../media/image1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24" Type="http://schemas.openxmlformats.org/officeDocument/2006/relationships/image" Target="../media/image280.png"/><Relationship Id="rId5" Type="http://schemas.openxmlformats.org/officeDocument/2006/relationships/image" Target="../media/image45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3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2.png"/><Relationship Id="rId21" Type="http://schemas.openxmlformats.org/officeDocument/2006/relationships/image" Target="../media/image295.png"/><Relationship Id="rId7" Type="http://schemas.openxmlformats.org/officeDocument/2006/relationships/image" Target="../media/image14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299.png"/><Relationship Id="rId2" Type="http://schemas.openxmlformats.org/officeDocument/2006/relationships/image" Target="../media/image1.png"/><Relationship Id="rId16" Type="http://schemas.openxmlformats.org/officeDocument/2006/relationships/image" Target="../media/image29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286.png"/><Relationship Id="rId24" Type="http://schemas.openxmlformats.org/officeDocument/2006/relationships/image" Target="../media/image298.png"/><Relationship Id="rId5" Type="http://schemas.openxmlformats.org/officeDocument/2006/relationships/image" Target="../media/image140.png"/><Relationship Id="rId15" Type="http://schemas.openxmlformats.org/officeDocument/2006/relationships/image" Target="../media/image290.png"/><Relationship Id="rId23" Type="http://schemas.openxmlformats.org/officeDocument/2006/relationships/image" Target="../media/image297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3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302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45.png"/><Relationship Id="rId9" Type="http://schemas.openxmlformats.org/officeDocument/2006/relationships/image" Target="../media/image304.png"/><Relationship Id="rId1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312.png"/><Relationship Id="rId3" Type="http://schemas.openxmlformats.org/officeDocument/2006/relationships/image" Target="../media/image2.png"/><Relationship Id="rId7" Type="http://schemas.openxmlformats.org/officeDocument/2006/relationships/image" Target="../media/image228.png"/><Relationship Id="rId12" Type="http://schemas.openxmlformats.org/officeDocument/2006/relationships/image" Target="../media/image311.png"/><Relationship Id="rId2" Type="http://schemas.openxmlformats.org/officeDocument/2006/relationships/image" Target="../media/image1.png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310.png"/><Relationship Id="rId5" Type="http://schemas.openxmlformats.org/officeDocument/2006/relationships/image" Target="../media/image45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4" Type="http://schemas.openxmlformats.org/officeDocument/2006/relationships/image" Target="../media/image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.png"/><Relationship Id="rId7" Type="http://schemas.openxmlformats.org/officeDocument/2006/relationships/image" Target="../media/image239.png"/><Relationship Id="rId12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315.png"/><Relationship Id="rId5" Type="http://schemas.openxmlformats.org/officeDocument/2006/relationships/image" Target="../media/image45.png"/><Relationship Id="rId10" Type="http://schemas.openxmlformats.org/officeDocument/2006/relationships/image" Target="../media/image309.png"/><Relationship Id="rId4" Type="http://schemas.openxmlformats.org/officeDocument/2006/relationships/image" Target="../media/image3.png"/><Relationship Id="rId9" Type="http://schemas.openxmlformats.org/officeDocument/2006/relationships/image" Target="../media/image3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.png"/><Relationship Id="rId7" Type="http://schemas.openxmlformats.org/officeDocument/2006/relationships/image" Target="../media/image227.png"/><Relationship Id="rId12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11" Type="http://schemas.openxmlformats.org/officeDocument/2006/relationships/image" Target="../media/image317.png"/><Relationship Id="rId5" Type="http://schemas.openxmlformats.org/officeDocument/2006/relationships/image" Target="../media/image45.png"/><Relationship Id="rId10" Type="http://schemas.openxmlformats.org/officeDocument/2006/relationships/image" Target="../media/image241.png"/><Relationship Id="rId4" Type="http://schemas.openxmlformats.org/officeDocument/2006/relationships/image" Target="../media/image3.png"/><Relationship Id="rId9" Type="http://schemas.openxmlformats.org/officeDocument/2006/relationships/image" Target="../media/image2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Relationship Id="rId9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.png"/><Relationship Id="rId9" Type="http://schemas.openxmlformats.org/officeDocument/2006/relationships/image" Target="../media/image3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2.png"/><Relationship Id="rId7" Type="http://schemas.openxmlformats.org/officeDocument/2006/relationships/image" Target="../media/image3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.png"/><Relationship Id="rId5" Type="http://schemas.openxmlformats.org/officeDocument/2006/relationships/image" Target="../media/image329.png"/><Relationship Id="rId10" Type="http://schemas.openxmlformats.org/officeDocument/2006/relationships/image" Target="../media/image333.png"/><Relationship Id="rId4" Type="http://schemas.openxmlformats.org/officeDocument/2006/relationships/image" Target="../media/image45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3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3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45.png"/><Relationship Id="rId9" Type="http://schemas.openxmlformats.org/officeDocument/2006/relationships/image" Target="../media/image81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6985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0" y="6108700"/>
            <a:ext cx="7048500" cy="250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0" y="2324100"/>
            <a:ext cx="29083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594100"/>
            <a:ext cx="16281400" cy="351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00" y="6184900"/>
            <a:ext cx="9664700" cy="153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0" y="3022600"/>
            <a:ext cx="80899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" y="7226300"/>
            <a:ext cx="154559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3136900"/>
            <a:ext cx="4686300" cy="468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2641600"/>
            <a:ext cx="4813300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36900"/>
            <a:ext cx="4686300" cy="468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00" y="2641600"/>
            <a:ext cx="4813300" cy="325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4533900"/>
            <a:ext cx="1879600" cy="1879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0" y="4025900"/>
            <a:ext cx="1676400" cy="167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0" y="3136900"/>
            <a:ext cx="4686300" cy="468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9200" y="2641600"/>
            <a:ext cx="4813300" cy="3302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4508500"/>
            <a:ext cx="1879600" cy="1879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5702300"/>
            <a:ext cx="16764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06400" y="647700"/>
            <a:ext cx="15633700" cy="193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74700" y="4533900"/>
            <a:ext cx="1879600" cy="1879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3500" y="4025900"/>
            <a:ext cx="16764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0" y="3136900"/>
            <a:ext cx="4686300" cy="468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2641600"/>
            <a:ext cx="4813300" cy="309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6400" y="647700"/>
            <a:ext cx="15633700" cy="193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3162300"/>
            <a:ext cx="4686300" cy="468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2667000"/>
            <a:ext cx="4813300" cy="312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0" y="3136900"/>
            <a:ext cx="4686300" cy="468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641600"/>
            <a:ext cx="4813300" cy="3175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79600" y="4533900"/>
            <a:ext cx="1879600" cy="1879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" y="4597400"/>
            <a:ext cx="1879600" cy="1879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8900" y="4533900"/>
            <a:ext cx="1879600" cy="187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00" y="4572000"/>
            <a:ext cx="1879600" cy="1879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60300" y="4533900"/>
            <a:ext cx="18796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2730500"/>
            <a:ext cx="7315200" cy="548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3454400"/>
            <a:ext cx="8191500" cy="430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700" y="6972300"/>
            <a:ext cx="37084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700" y="6223000"/>
            <a:ext cx="26543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9700" y="5486400"/>
            <a:ext cx="26416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5422900"/>
            <a:ext cx="28448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800" y="4737100"/>
            <a:ext cx="51435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7800" y="4000500"/>
            <a:ext cx="56388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3937000"/>
            <a:ext cx="28067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87800" y="3251200"/>
            <a:ext cx="36830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9200" y="3187700"/>
            <a:ext cx="28321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400" y="647700"/>
            <a:ext cx="150114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8700" y="3873500"/>
            <a:ext cx="3302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397500"/>
            <a:ext cx="30734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108700" y="6921500"/>
            <a:ext cx="330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2921000"/>
            <a:ext cx="4445000" cy="2070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3327400"/>
            <a:ext cx="29972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300" y="3733800"/>
            <a:ext cx="39116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842000"/>
            <a:ext cx="4445000" cy="2070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1849100" y="3873500"/>
            <a:ext cx="3302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325100" y="5397500"/>
            <a:ext cx="30734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4060444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11849100" y="6921500"/>
            <a:ext cx="330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7900" y="2921000"/>
            <a:ext cx="4445000" cy="207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7900" y="5842000"/>
            <a:ext cx="4445000" cy="2070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8100" y="5994400"/>
            <a:ext cx="3505200" cy="110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38100" y="6908800"/>
            <a:ext cx="3835400" cy="990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0" y="3124200"/>
            <a:ext cx="4584700" cy="458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1300" y="647700"/>
            <a:ext cx="13779500" cy="1943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25400" y="3035300"/>
            <a:ext cx="3441700" cy="1143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50800" y="3987800"/>
            <a:ext cx="4114800" cy="990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9900" y="5956300"/>
            <a:ext cx="3695700" cy="1143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52600" y="6908800"/>
            <a:ext cx="3873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3708400"/>
            <a:ext cx="46736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708400"/>
            <a:ext cx="8724900" cy="204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051300"/>
            <a:ext cx="24765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00" y="4610100"/>
            <a:ext cx="5257800" cy="1371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010900" y="4724400"/>
            <a:ext cx="3048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9867900" y="6159500"/>
            <a:ext cx="28829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0998200" y="7594600"/>
            <a:ext cx="3175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6337300"/>
            <a:ext cx="8724900" cy="204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9800" y="6502400"/>
            <a:ext cx="2120900" cy="106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93800" y="520700"/>
            <a:ext cx="16459200" cy="205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2273300"/>
            <a:ext cx="5702300" cy="151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700" y="4572000"/>
            <a:ext cx="20828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9800" y="6985000"/>
            <a:ext cx="8178800" cy="177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7264400"/>
            <a:ext cx="3111500" cy="1016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48200" y="3721100"/>
            <a:ext cx="8991600" cy="284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6300" y="4114800"/>
            <a:ext cx="8953500" cy="227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5257800"/>
            <a:ext cx="33020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3822700"/>
            <a:ext cx="94996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997200"/>
            <a:ext cx="25908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6489700"/>
            <a:ext cx="13716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7188200"/>
            <a:ext cx="2705100" cy="1143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2997200"/>
            <a:ext cx="2590800" cy="337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0" y="6489700"/>
            <a:ext cx="13462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0" y="7188200"/>
            <a:ext cx="2705100" cy="1143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2997200"/>
            <a:ext cx="2590800" cy="337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6502400"/>
            <a:ext cx="22479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7188200"/>
            <a:ext cx="2705100" cy="1143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0400" y="2997200"/>
            <a:ext cx="2590800" cy="337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8800" y="6489700"/>
            <a:ext cx="13335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600" y="7188200"/>
            <a:ext cx="2705100" cy="1143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92200" y="2997200"/>
            <a:ext cx="2590800" cy="337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0600" y="6489700"/>
            <a:ext cx="13335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00" y="7188200"/>
            <a:ext cx="2705100" cy="1143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3100" y="2413000"/>
            <a:ext cx="1828800" cy="1104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" y="647700"/>
            <a:ext cx="13677900" cy="1943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997200"/>
            <a:ext cx="2590800" cy="3378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8100" y="6515100"/>
            <a:ext cx="1358900" cy="850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6500" y="7289800"/>
            <a:ext cx="1536700" cy="685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" y="647700"/>
            <a:ext cx="13677900" cy="1943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0500" y="2997200"/>
            <a:ext cx="2590800" cy="3378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13700" y="6502400"/>
            <a:ext cx="2235200" cy="8763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000" y="2413000"/>
            <a:ext cx="1828800" cy="1104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7289800"/>
            <a:ext cx="1536700" cy="6858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9600" y="2997200"/>
            <a:ext cx="2590800" cy="3378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17300" y="6565900"/>
            <a:ext cx="1308100" cy="1270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28400" y="7302500"/>
            <a:ext cx="1536700" cy="6858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0" y="2997200"/>
            <a:ext cx="2590800" cy="3378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14500" y="6565900"/>
            <a:ext cx="1308100" cy="1270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24000" y="7302500"/>
            <a:ext cx="1612900" cy="6858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00" y="2997200"/>
            <a:ext cx="2590800" cy="3378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11800" y="6502400"/>
            <a:ext cx="1333500" cy="8763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59400" y="7302500"/>
            <a:ext cx="16129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5257800"/>
            <a:ext cx="42545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3822700"/>
            <a:ext cx="101600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95900"/>
            <a:ext cx="2895600" cy="381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9031097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48000" y="4991100"/>
            <a:ext cx="6096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860800"/>
            <a:ext cx="3568700" cy="92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3327400"/>
            <a:ext cx="3860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5295900"/>
            <a:ext cx="2895600" cy="381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903109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956300" y="5918200"/>
            <a:ext cx="6096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6908800"/>
            <a:ext cx="35814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6388100"/>
            <a:ext cx="38227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5295900"/>
            <a:ext cx="2895600" cy="381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9031097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39200" y="4991100"/>
            <a:ext cx="6096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600" y="3530600"/>
            <a:ext cx="33274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2946400"/>
            <a:ext cx="43561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1800" y="5295900"/>
            <a:ext cx="28956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9031097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47500" y="5918200"/>
            <a:ext cx="6096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39400" y="6908800"/>
            <a:ext cx="3251200" cy="165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93300" y="6388100"/>
            <a:ext cx="38862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87400" y="5295900"/>
            <a:ext cx="2895600" cy="381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9031097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630400" y="4991100"/>
            <a:ext cx="609600" cy="6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568700"/>
            <a:ext cx="3213100" cy="128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06300" y="2984500"/>
            <a:ext cx="43180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1200" y="647700"/>
            <a:ext cx="145669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451100"/>
            <a:ext cx="4191000" cy="336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6565900"/>
            <a:ext cx="4330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5880100"/>
            <a:ext cx="2133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565900"/>
            <a:ext cx="4432300" cy="927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0" y="2451100"/>
            <a:ext cx="4191000" cy="336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00" y="6565900"/>
            <a:ext cx="44831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0400" y="6591300"/>
            <a:ext cx="44831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6900" y="5880100"/>
            <a:ext cx="4064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300" y="6705600"/>
            <a:ext cx="4572000" cy="558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0" y="2451100"/>
            <a:ext cx="4191000" cy="336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90400" y="5803900"/>
            <a:ext cx="17018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5800" y="6743700"/>
            <a:ext cx="4572000" cy="55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8600" y="647700"/>
            <a:ext cx="13741400" cy="194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800" y="7556500"/>
            <a:ext cx="43561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2300" y="7556500"/>
            <a:ext cx="4305300" cy="927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0" y="7556500"/>
            <a:ext cx="42799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4864100"/>
            <a:ext cx="45720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4864100"/>
            <a:ext cx="45720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864100"/>
            <a:ext cx="45720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6781800"/>
            <a:ext cx="45720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781800"/>
            <a:ext cx="45720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0" y="6959600"/>
            <a:ext cx="47498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600" y="6261100"/>
            <a:ext cx="53721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6223000"/>
            <a:ext cx="11176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6946900"/>
            <a:ext cx="49530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6261100"/>
            <a:ext cx="51181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9900" y="6210300"/>
            <a:ext cx="11176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4800" y="5041900"/>
            <a:ext cx="48514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77700" y="4343400"/>
            <a:ext cx="46101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5300" y="4305300"/>
            <a:ext cx="10541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5041900"/>
            <a:ext cx="51816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4500" y="4343400"/>
            <a:ext cx="476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8300" y="4305300"/>
            <a:ext cx="11684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4300" y="5041900"/>
            <a:ext cx="49784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9500" y="4343400"/>
            <a:ext cx="54229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2900" y="4305300"/>
            <a:ext cx="12954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81500" y="1714500"/>
            <a:ext cx="90678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3149600"/>
            <a:ext cx="8140700" cy="464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00" y="647700"/>
            <a:ext cx="158369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2095500"/>
            <a:ext cx="28575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2717800"/>
            <a:ext cx="7569200" cy="759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2336800"/>
            <a:ext cx="44069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3149600"/>
            <a:ext cx="8140700" cy="464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00" y="647700"/>
            <a:ext cx="15836900" cy="194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2095500"/>
            <a:ext cx="28575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800" y="2717800"/>
            <a:ext cx="7569200" cy="759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2336800"/>
            <a:ext cx="4406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2286000"/>
            <a:ext cx="86233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647700"/>
            <a:ext cx="149225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7200" y="2514600"/>
            <a:ext cx="65659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7594600"/>
            <a:ext cx="5499100" cy="1917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700" y="2311400"/>
            <a:ext cx="51689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6438900"/>
            <a:ext cx="51689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900" y="7340600"/>
            <a:ext cx="56134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6477000"/>
            <a:ext cx="5181600" cy="88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7594600"/>
            <a:ext cx="5499100" cy="1917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00" y="2311400"/>
            <a:ext cx="5168900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6438900"/>
            <a:ext cx="51689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7340600"/>
            <a:ext cx="5638800" cy="1714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500" y="6426200"/>
            <a:ext cx="52705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l="9185" r="7308"/>
          <a:stretch/>
        </p:blipFill>
        <p:spPr>
          <a:xfrm>
            <a:off x="3619500" y="2432050"/>
            <a:ext cx="5080000" cy="400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rcRect l="3133" r="7022"/>
          <a:stretch/>
        </p:blipFill>
        <p:spPr>
          <a:xfrm>
            <a:off x="9537700" y="2368550"/>
            <a:ext cx="5168900" cy="406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200" y="9525000"/>
            <a:ext cx="61087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647700"/>
            <a:ext cx="166497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2184400"/>
            <a:ext cx="28321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2159000"/>
            <a:ext cx="36703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3924300"/>
            <a:ext cx="4648200" cy="441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0700" y="3924300"/>
            <a:ext cx="6146800" cy="441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700" y="2679700"/>
            <a:ext cx="40386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3300" y="3276600"/>
            <a:ext cx="615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700" y="2692400"/>
            <a:ext cx="40386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0" y="3302000"/>
            <a:ext cx="6159500" cy="1079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600" y="4038600"/>
            <a:ext cx="3848100" cy="439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7100" y="4013200"/>
            <a:ext cx="3962400" cy="2260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2900" y="6489700"/>
            <a:ext cx="6794500" cy="215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6604000"/>
            <a:ext cx="7035800" cy="213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1600" y="2184400"/>
            <a:ext cx="28321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00" y="4470400"/>
            <a:ext cx="4394200" cy="201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0700" y="2159000"/>
            <a:ext cx="3670300" cy="62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2184400"/>
            <a:ext cx="2832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100" y="2171700"/>
            <a:ext cx="3670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6500" y="2184400"/>
            <a:ext cx="28321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900" y="2171700"/>
            <a:ext cx="36576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3708400"/>
            <a:ext cx="6388100" cy="543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708400"/>
            <a:ext cx="7505700" cy="543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9900" y="2679700"/>
            <a:ext cx="4826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4254500"/>
            <a:ext cx="7810500" cy="290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3771900"/>
            <a:ext cx="3848100" cy="439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100" y="5270500"/>
            <a:ext cx="4394200" cy="201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9900" y="2679700"/>
            <a:ext cx="48260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9400" y="2184400"/>
            <a:ext cx="28321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3100" y="2171700"/>
            <a:ext cx="3670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6500" y="2184400"/>
            <a:ext cx="2832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2900" y="2171700"/>
            <a:ext cx="36576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679700"/>
            <a:ext cx="48260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2184400"/>
            <a:ext cx="28321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100" y="2171700"/>
            <a:ext cx="3670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6500" y="2184400"/>
            <a:ext cx="2832100" cy="533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3670300"/>
            <a:ext cx="4622800" cy="4584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4457700"/>
            <a:ext cx="9080500" cy="299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2900" y="2171700"/>
            <a:ext cx="36576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9100" y="4051300"/>
            <a:ext cx="100965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2171700"/>
            <a:ext cx="2832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2159000"/>
            <a:ext cx="3670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600" y="2171700"/>
            <a:ext cx="28321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2146300"/>
            <a:ext cx="36576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1900" y="2171700"/>
            <a:ext cx="28321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0" y="2159000"/>
            <a:ext cx="36449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4800" y="2679700"/>
            <a:ext cx="5181600" cy="158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0800" y="3822700"/>
            <a:ext cx="7581900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1800" y="647700"/>
            <a:ext cx="17907000" cy="194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2171700"/>
            <a:ext cx="2832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2159000"/>
            <a:ext cx="3670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600" y="2171700"/>
            <a:ext cx="28321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2146300"/>
            <a:ext cx="36576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1900" y="2171700"/>
            <a:ext cx="2832100" cy="533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3670300"/>
            <a:ext cx="4622800" cy="4584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8600" y="4584700"/>
            <a:ext cx="8534400" cy="275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1000" y="2159000"/>
            <a:ext cx="36449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4800" y="2679700"/>
            <a:ext cx="51816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114800"/>
            <a:ext cx="7112000" cy="2146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700" y="2438400"/>
            <a:ext cx="6692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1828800"/>
            <a:ext cx="5118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3822700"/>
            <a:ext cx="20447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300" y="3213100"/>
            <a:ext cx="2286000" cy="787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7700" y="5194300"/>
            <a:ext cx="12446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4597400"/>
            <a:ext cx="2717800" cy="787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0400" y="7962900"/>
            <a:ext cx="46736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7366000"/>
            <a:ext cx="3403600" cy="787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7700" y="6578600"/>
            <a:ext cx="50673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2300" y="5981700"/>
            <a:ext cx="22733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387600"/>
            <a:ext cx="10096500" cy="622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3835400"/>
            <a:ext cx="2120900" cy="429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4660900"/>
            <a:ext cx="2120900" cy="345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600" y="4419600"/>
            <a:ext cx="2120900" cy="370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9300" y="3276600"/>
            <a:ext cx="3683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74700" y="647700"/>
            <a:ext cx="18224500" cy="194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7600" y="2692400"/>
            <a:ext cx="33147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128000" y="5295900"/>
            <a:ext cx="61722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92500" y="647700"/>
            <a:ext cx="20993100" cy="194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3987800"/>
            <a:ext cx="19050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0" y="6451600"/>
            <a:ext cx="45974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7124700"/>
            <a:ext cx="2743200" cy="1016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6100" y="4038600"/>
            <a:ext cx="1460500" cy="1460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4699000"/>
            <a:ext cx="723900" cy="1231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1500" y="6388100"/>
            <a:ext cx="52451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4900" y="7124700"/>
            <a:ext cx="2755900" cy="1333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9500" y="4229100"/>
            <a:ext cx="1498600" cy="149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46800" y="6388100"/>
            <a:ext cx="5448300" cy="107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51800" y="7124700"/>
            <a:ext cx="29083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2463800"/>
            <a:ext cx="4368800" cy="171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60100" y="2578100"/>
            <a:ext cx="3911600" cy="15113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09400" y="3860800"/>
            <a:ext cx="1892300" cy="189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81000" y="5054600"/>
            <a:ext cx="635000" cy="63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46100" y="5207000"/>
            <a:ext cx="317500" cy="317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82500" y="3949700"/>
            <a:ext cx="52451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22400" y="4622800"/>
            <a:ext cx="2794000" cy="11303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22100" y="6108700"/>
            <a:ext cx="1892300" cy="18923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04700" y="6032500"/>
            <a:ext cx="5397500" cy="1079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46200" y="6705600"/>
            <a:ext cx="2857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299200" y="4597400"/>
            <a:ext cx="3048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156200" y="6032500"/>
            <a:ext cx="28829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286500" y="7467600"/>
            <a:ext cx="31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619500"/>
            <a:ext cx="4165600" cy="194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6438900"/>
            <a:ext cx="4165600" cy="194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1684000" y="4597400"/>
            <a:ext cx="3048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48900" y="6032500"/>
            <a:ext cx="28829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1684000" y="7467600"/>
            <a:ext cx="317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400" y="3619500"/>
            <a:ext cx="4165600" cy="194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2500" y="3873500"/>
            <a:ext cx="3276600" cy="88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5200" y="4343400"/>
            <a:ext cx="33655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22200" y="3695700"/>
            <a:ext cx="3009900" cy="124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34900" y="4533900"/>
            <a:ext cx="3683000" cy="130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400" y="6438900"/>
            <a:ext cx="4165600" cy="194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2500" y="6692900"/>
            <a:ext cx="18796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5200" y="7162800"/>
            <a:ext cx="3733800" cy="130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22200" y="6692900"/>
            <a:ext cx="3225800" cy="889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7162800"/>
            <a:ext cx="3556000" cy="130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900" y="4597400"/>
            <a:ext cx="4381500" cy="2819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2700" y="2247900"/>
            <a:ext cx="2882900" cy="11811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52400" y="2247900"/>
            <a:ext cx="2882900" cy="1181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33500" y="2476500"/>
            <a:ext cx="1612900" cy="71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213100" y="647700"/>
            <a:ext cx="20701000" cy="1943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98600" y="2501900"/>
            <a:ext cx="12827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2298700"/>
            <a:ext cx="6172200" cy="6184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419600"/>
            <a:ext cx="9029700" cy="4749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500" y="6489700"/>
            <a:ext cx="9321800" cy="290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4152900"/>
            <a:ext cx="11798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0" y="4902200"/>
            <a:ext cx="118999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800" y="5740400"/>
            <a:ext cx="69469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8200" y="3721100"/>
            <a:ext cx="8991600" cy="284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5300" y="4165600"/>
            <a:ext cx="9842500" cy="246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600" y="2184400"/>
            <a:ext cx="28321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2159000"/>
            <a:ext cx="3670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2603500"/>
            <a:ext cx="47625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5600" y="3225800"/>
            <a:ext cx="82550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4762500"/>
            <a:ext cx="3759200" cy="377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300" y="4102100"/>
            <a:ext cx="4508500" cy="450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2600" y="4102100"/>
            <a:ext cx="4508500" cy="450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9000" y="5524500"/>
            <a:ext cx="3086100" cy="182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15900" y="4762500"/>
            <a:ext cx="3644900" cy="377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2600" y="5524500"/>
            <a:ext cx="2705100" cy="181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600" y="2184400"/>
            <a:ext cx="28321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2159000"/>
            <a:ext cx="3670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2603500"/>
            <a:ext cx="47625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5600" y="3225800"/>
            <a:ext cx="82550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4013200"/>
            <a:ext cx="10972800" cy="524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493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106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2603500"/>
            <a:ext cx="61468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2247900"/>
            <a:ext cx="144780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2184400"/>
            <a:ext cx="2832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100" y="2171700"/>
            <a:ext cx="3670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6500" y="2184400"/>
            <a:ext cx="28321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2171700"/>
            <a:ext cx="36576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3352800"/>
            <a:ext cx="9334500" cy="657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5257800"/>
            <a:ext cx="38862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3822700"/>
            <a:ext cx="77470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2006600"/>
            <a:ext cx="1866900" cy="1231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2857500"/>
            <a:ext cx="6769100" cy="457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2971800"/>
            <a:ext cx="6337300" cy="445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2095500"/>
            <a:ext cx="1409700" cy="1790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857500"/>
            <a:ext cx="6769100" cy="457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0" y="2857500"/>
            <a:ext cx="6769100" cy="457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73700" y="520700"/>
            <a:ext cx="22987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1384300"/>
            <a:ext cx="7721600" cy="675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00" y="1371600"/>
            <a:ext cx="10337800" cy="349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3784600"/>
            <a:ext cx="76581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00" y="5905500"/>
            <a:ext cx="106934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13300" y="647700"/>
            <a:ext cx="222758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5257800"/>
            <a:ext cx="44577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3822700"/>
            <a:ext cx="63373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10300" y="-584200"/>
            <a:ext cx="30708600" cy="12001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2590800"/>
            <a:ext cx="1422400" cy="142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4191000"/>
            <a:ext cx="1803400" cy="1803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6299200"/>
            <a:ext cx="1879600" cy="187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9525000"/>
            <a:ext cx="6108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025900" y="647700"/>
            <a:ext cx="21437600" cy="194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10300" y="596900"/>
            <a:ext cx="30708600" cy="932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5334000"/>
            <a:ext cx="196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2971800"/>
            <a:ext cx="2095500" cy="209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9525000"/>
            <a:ext cx="61087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25900" y="647700"/>
            <a:ext cx="21437600" cy="194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7061200"/>
            <a:ext cx="17119600" cy="1071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76600" y="1371600"/>
            <a:ext cx="2184400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470400"/>
            <a:ext cx="17119600" cy="133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612900"/>
            <a:ext cx="159004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2298700"/>
            <a:ext cx="7632700" cy="613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0" y="2324100"/>
            <a:ext cx="20701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2984500"/>
            <a:ext cx="6134100" cy="373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647700"/>
            <a:ext cx="12649200" cy="194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0" y="6413500"/>
            <a:ext cx="25273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7137400"/>
            <a:ext cx="61468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2298700"/>
            <a:ext cx="7632700" cy="613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0" y="2324100"/>
            <a:ext cx="2070100" cy="111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1500" y="3009900"/>
            <a:ext cx="5956300" cy="459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647700"/>
            <a:ext cx="12649200" cy="194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0" y="6413500"/>
            <a:ext cx="25273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8800" y="7137400"/>
            <a:ext cx="58801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324100"/>
            <a:ext cx="20701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2984500"/>
            <a:ext cx="6045200" cy="226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2298700"/>
            <a:ext cx="2908300" cy="6134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100" y="2298700"/>
            <a:ext cx="3200400" cy="613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6200" y="647700"/>
            <a:ext cx="131572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5422900"/>
            <a:ext cx="25273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6134100"/>
            <a:ext cx="6146800" cy="226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324100"/>
            <a:ext cx="2070100" cy="111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1500" y="3009900"/>
            <a:ext cx="5740400" cy="313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2298700"/>
            <a:ext cx="2908300" cy="6134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100" y="2298700"/>
            <a:ext cx="3200400" cy="613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6200" y="647700"/>
            <a:ext cx="13157200" cy="194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5422900"/>
            <a:ext cx="2527300" cy="1117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31500" y="6172200"/>
            <a:ext cx="535940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120900"/>
            <a:ext cx="20701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2781300"/>
            <a:ext cx="6083300" cy="370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2298700"/>
            <a:ext cx="8039100" cy="613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800" y="647700"/>
            <a:ext cx="14973300" cy="194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0" y="6146800"/>
            <a:ext cx="25273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6870700"/>
            <a:ext cx="60198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120900"/>
            <a:ext cx="20701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1500" y="2819400"/>
            <a:ext cx="6045200" cy="411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2298700"/>
            <a:ext cx="8039100" cy="613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800" y="647700"/>
            <a:ext cx="14973300" cy="194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0" y="6146800"/>
            <a:ext cx="25273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1500" y="6896100"/>
            <a:ext cx="56769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095500"/>
            <a:ext cx="2768600" cy="111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2755900"/>
            <a:ext cx="6121400" cy="176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260600"/>
            <a:ext cx="7912100" cy="613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62100" y="533400"/>
            <a:ext cx="17132300" cy="2044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3800" y="7188200"/>
            <a:ext cx="27305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7874000"/>
            <a:ext cx="60325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8800" y="6337300"/>
            <a:ext cx="60960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3800" y="5664200"/>
            <a:ext cx="2768600" cy="1117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3800" y="4102100"/>
            <a:ext cx="31750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8800" y="4813300"/>
            <a:ext cx="61468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2095500"/>
            <a:ext cx="2768600" cy="1117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1500" y="2781300"/>
            <a:ext cx="5892800" cy="214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260600"/>
            <a:ext cx="7912100" cy="613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62100" y="533400"/>
            <a:ext cx="17132300" cy="2044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3800" y="7188200"/>
            <a:ext cx="2730500" cy="1117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7899400"/>
            <a:ext cx="5740400" cy="1651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18800" y="6337300"/>
            <a:ext cx="5816600" cy="1270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3800" y="5664200"/>
            <a:ext cx="2768600" cy="1117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3800" y="4102100"/>
            <a:ext cx="31750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8800" y="4813300"/>
            <a:ext cx="61468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0" y="647700"/>
            <a:ext cx="16573500" cy="194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7594600"/>
            <a:ext cx="5499100" cy="1917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2311400"/>
            <a:ext cx="516890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0" y="6438900"/>
            <a:ext cx="51689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7340600"/>
            <a:ext cx="5930900" cy="172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6426200"/>
            <a:ext cx="6832600" cy="1066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7594600"/>
            <a:ext cx="5499100" cy="191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0100" y="2311400"/>
            <a:ext cx="5168900" cy="411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6438900"/>
            <a:ext cx="5168900" cy="81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7340600"/>
            <a:ext cx="5803900" cy="172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6311900"/>
            <a:ext cx="7289800" cy="119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0200" y="9525000"/>
            <a:ext cx="61087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444500"/>
            <a:ext cx="17119600" cy="941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71500"/>
            <a:ext cx="16789400" cy="8788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17700"/>
            <a:ext cx="15214600" cy="15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0" y="647700"/>
            <a:ext cx="16573500" cy="1943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7594600"/>
            <a:ext cx="5499100" cy="1917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2311400"/>
            <a:ext cx="5168900" cy="411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0" y="6438900"/>
            <a:ext cx="5168900" cy="812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7340600"/>
            <a:ext cx="5930900" cy="1727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6426200"/>
            <a:ext cx="6832600" cy="1066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7594600"/>
            <a:ext cx="5499100" cy="1917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0100" y="2311400"/>
            <a:ext cx="5168900" cy="4114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6438900"/>
            <a:ext cx="5168900" cy="812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2600" y="7340600"/>
            <a:ext cx="5791200" cy="1714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6311900"/>
            <a:ext cx="7289800" cy="1193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200" y="8636000"/>
            <a:ext cx="17119600" cy="915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임연경(***1***150)</cp:lastModifiedBy>
  <cp:revision>2</cp:revision>
  <dcterms:created xsi:type="dcterms:W3CDTF">2006-08-16T00:00:00Z</dcterms:created>
  <dcterms:modified xsi:type="dcterms:W3CDTF">2025-03-20T00:35:47Z</dcterms:modified>
</cp:coreProperties>
</file>